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4C47-13B0-BCEC-E2FB-BB886CDA44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Type Your Title Paper Here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C8F34-A50B-02B3-86A5-145FAC672C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Author and Affiliation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1678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B2D7-3249-25A2-85CD-9916F3D9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DEB8E-9BB1-C822-865B-222CDF067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F0C2E-271A-8E30-7E43-E2297BEF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435F-700D-4705-BF74-32F6E360C8F6}" type="datetimeFigureOut">
              <a:rPr lang="en-ID" smtClean="0"/>
              <a:t>16/09/2022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4EDE1-6281-87D8-D358-FA05D46C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64F17-F9BF-AB19-6008-922BCB54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40E-680C-4AA9-80CF-1EA48155A0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028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8F2A6A-6A0D-0533-3C0C-4E4168794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930D9-E718-3649-500C-DD966B2F9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EE194-7A94-C957-09F1-076B89C1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435F-700D-4705-BF74-32F6E360C8F6}" type="datetimeFigureOut">
              <a:rPr lang="en-ID" smtClean="0"/>
              <a:t>16/09/2022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9B6BB-3A6C-98AF-D585-ED983514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F2AC-402D-5C36-1808-8784859B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40E-680C-4AA9-80CF-1EA48155A0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748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A51E-CBEF-DD5B-71F7-8B770E24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567017-D900-41E5-9040-49CCF5D8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14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EC42-B30A-1530-45E6-65EFAA4F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80E7C-CB18-04D8-C7B8-487896070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05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C8BE-DE56-9C04-D1D1-3CB77525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205AF-4895-6631-0FC8-A01813CFF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756D7-8757-64BA-EC61-09A20565C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4B394-0F2A-B888-5B93-EA89D3A4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435F-700D-4705-BF74-32F6E360C8F6}" type="datetimeFigureOut">
              <a:rPr lang="en-ID" smtClean="0"/>
              <a:t>16/09/2022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1FC40-52FF-49CD-3965-F0DA2580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8A653-6D72-6732-4797-35390A71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40E-680C-4AA9-80CF-1EA48155A0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689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0E4A-8ED0-4B81-11E8-7E5BB79B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D10B5-0241-6203-B188-246689B6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4605-99A9-0A43-F7FD-7A3E6DC24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36E30-B55C-ABD4-951A-ED3D1B4EF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CB39D-117C-1D1B-4FCE-56E5BC3BC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287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2F4A-76CF-7DFF-42D5-2FB14CB1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870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E91D7-EB72-E25C-080A-C66D3D6E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435F-700D-4705-BF74-32F6E360C8F6}" type="datetimeFigureOut">
              <a:rPr lang="en-ID" smtClean="0"/>
              <a:t>16/09/2022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277C3-5CB3-DCB0-41E0-7E7AE5DC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758B6-914F-2CEC-02B6-D8C8BF2B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40E-680C-4AA9-80CF-1EA48155A0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170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BF52-FDE3-9030-0BCC-1A501E4C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22A1-7D75-F82C-44CE-35E66C175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D1DB0-AF04-11CB-7BA2-4E97CDA85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97FFF-4025-9710-AB46-35F7F47E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435F-700D-4705-BF74-32F6E360C8F6}" type="datetimeFigureOut">
              <a:rPr lang="en-ID" smtClean="0"/>
              <a:t>16/09/2022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D05D0-E4E1-AFBE-4258-45C1E04B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75626-F40C-0134-AF87-EA2E0284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40E-680C-4AA9-80CF-1EA48155A0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730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9BE4-E48D-353D-F5A8-8DD8D8DD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943A1-4435-1DF8-6D09-8143150E6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4B078-7846-51BF-3C91-AF44E808F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DDF0F-B67C-2B89-CC22-568CA1B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435F-700D-4705-BF74-32F6E360C8F6}" type="datetimeFigureOut">
              <a:rPr lang="en-ID" smtClean="0"/>
              <a:t>16/09/2022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8E2ED-65AA-B017-CC01-2FB14A94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AD07D-FFE6-A614-72FE-DBD55F62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E40E-680C-4AA9-80CF-1EA48155A0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45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B5F54-9ACC-EC42-85DC-BA322D1A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0D2CF-F9EA-2AF5-589A-A5DA15A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62350-03D0-195D-F790-1D8566831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E40E-680C-4AA9-80CF-1EA48155A0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291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9A92-20AF-CA2D-EE5A-95ADFD3E9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3D5CC-8FE6-609F-AE96-506B87CEC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7A4999-8081-E909-0031-4E969535329B}"/>
              </a:ext>
            </a:extLst>
          </p:cNvPr>
          <p:cNvSpPr/>
          <p:nvPr/>
        </p:nvSpPr>
        <p:spPr>
          <a:xfrm>
            <a:off x="10069016" y="96253"/>
            <a:ext cx="1780674" cy="934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Your Institution Logo</a:t>
            </a:r>
            <a:endParaRPr lang="en-ID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1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8A9F-24D6-A780-AB82-6C4A6C84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3BD4-B00C-6C45-E5B5-E45DAEDE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873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C6ECC1-DEFD-D2D0-75CA-46F440D1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9669A9-74F7-AB18-D8DC-3528EE238B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700C6-4FD6-55B7-DC20-A709826F58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83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B2C5C-395F-33AB-957D-52AE2EA2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61ED-25CC-F9EC-F28E-9DFFE499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459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773A-3C9E-E664-0393-0310D42E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ID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E09C-84AE-095C-7547-EEAD1B69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2582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- IC3PE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- IC3PE 2022</Template>
  <TotalTime>6</TotalTime>
  <Words>3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Template PPT - IC3PE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Pendidikan Kimia UII_Legion 1</dc:creator>
  <cp:lastModifiedBy>Pend. Kimia Server</cp:lastModifiedBy>
  <cp:revision>2</cp:revision>
  <dcterms:created xsi:type="dcterms:W3CDTF">2022-09-11T14:04:21Z</dcterms:created>
  <dcterms:modified xsi:type="dcterms:W3CDTF">2022-09-16T02:24:48Z</dcterms:modified>
</cp:coreProperties>
</file>